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C3858-6371-3A6E-C04C-FA0C3215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02594B-6D70-4BC4-D3A8-5281157B6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07F00C-2C2D-1307-48C0-0ED198B35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8A10FB-07DF-620E-08BD-52C2583A0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74486D-D774-9BDE-EF38-884DA709C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701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9CE0C-F9A2-BA6F-2DE3-D1797DFF7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87B63C-AB53-D3A8-73C3-4F6FB642D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8FE0B0-6769-D358-A031-7792D94A2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C7EB39-0D31-E36B-AC8F-FC89BA93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0970DE-33EA-B866-4FA7-B083C0A3E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64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E2CB5-E85A-9C95-B7C0-A0735F9D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01605E-F3A2-DAAC-01D0-943D7EC13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1B1ECA-6500-CC18-056D-F766E55D2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2A8B1B-8C8B-72DE-22AC-30120AC0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F670E5-775B-6814-8094-20B7BC431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1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B9F0B-DF9E-4C5B-0BC9-6CE55AA7A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FC1A83-2182-670F-44B5-5B46620D4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197803-5242-547C-32A0-9EAF126AA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6E6D96-1838-54D1-F50A-799DCFBC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26B233-D645-BCB1-280F-FE76C76B8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83A3D0-4BD5-4A08-6E1A-4C3CB07C4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37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1B092-C411-80E4-4B0E-B4B1BC00E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8DC00A-67E1-82DC-6A0F-CA753ADDA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B6ABEA-7907-AEEE-DC89-0CE3DE450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0CF74C-9B50-E165-84DF-1D3A5E8546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6881E8-58B7-7DDA-DCAA-3D55B6551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385488A-70FC-8A9D-9B20-F59741465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29E3484-73EA-4CE5-300A-479EC5307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1576CC-4C5D-4C78-25A2-FB6C344A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35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5206D-5F5C-7A95-80C0-834F13A7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793F18-A701-4449-2292-5E0E6BB4A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34FA4E-B8C8-C96B-D20B-9772FC03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60CA57-077D-9444-84AD-C8EA924F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46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9391946-044A-FD32-AD9B-6317A44AF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EC634FE-483B-0A94-F489-EFBC8DF3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82E7FB-1DFE-7351-7096-2E888D97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98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18F23-EAD3-5BC5-34E5-4950EEC7D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BC43DD-7DEF-C7CD-D888-F5A4D61B8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84F6AD-99B0-9CBD-E589-C51D1615F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F37751-0E6F-1AA7-B784-AE5624C8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684596-2D00-8EA3-1AF1-D6550275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3AA57E-18A6-1D12-49B5-4F60F8903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214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25BAC-80E1-8363-071F-A7CA5BDD6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D9809D2-C877-C507-58EA-061F69E5E0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84186E-64A9-9529-0D79-CF0632D32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DD5C23-FE71-47D4-CB32-6D0C47930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7834F2-39DB-0199-759D-D7A60238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035E71-4B3D-1C6A-E228-00A5EB83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482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4C92A-CA25-4C6C-C551-BB1C6F40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A68644-BE07-6F30-2157-B0422B0B4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B86963-1D58-62EA-DD6A-3D62D5C4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A3B6C2-DBAB-E5B9-A1F9-20AB17B2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828255-9587-71EB-D472-DB85FF7A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06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27EFC7-231E-1718-A773-F54C523149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1553CB-4AE6-E711-4A7C-DC666FD2E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172A8B-E6D0-514B-AED7-DE541511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7AE0DA-28E2-8B57-31C2-97E76D3B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69264C-B8D6-D3F8-C64B-8D84839B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11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1FB2DA1-FB36-67A6-7DE5-29587455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98AA74-8ECE-51FB-FB9E-14FB5A96B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1DC48D-E796-FA74-A7BB-113409499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0FFA89-FE37-4FF2-853B-EF428B381D44}" type="datetimeFigureOut">
              <a:rPr lang="es-ES" smtClean="0"/>
              <a:t>22/11/2024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21A433-A1D5-D16A-1D6F-A19DB2E09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746C24-B2D9-912E-EBE8-0B74949DF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3AD136-7032-43D3-B8A2-330768B9E5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59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6251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Belén Soriano</dc:creator>
  <cp:lastModifiedBy>Belén Soriano</cp:lastModifiedBy>
  <cp:revision>1</cp:revision>
  <dcterms:created xsi:type="dcterms:W3CDTF">2024-11-22T11:52:39Z</dcterms:created>
  <dcterms:modified xsi:type="dcterms:W3CDTF">2024-11-22T11:53:30Z</dcterms:modified>
</cp:coreProperties>
</file>